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E9F4ECD-832E-441A-B0DF-AEBAE33FC096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0C56BA-8A90-435B-842F-4F04DB430E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Astrology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Astrologers believe that events in the heavens influence human affairs.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astrology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contend that the stars and planets “remember” when people are born and bless them or curse them accordingly.</a:t>
            </a:r>
          </a:p>
          <a:p>
            <a:r>
              <a:rPr lang="en-US" dirty="0" smtClean="0"/>
              <a:t>According to this theory, people born at the same time would lead identical lives.</a:t>
            </a:r>
          </a:p>
          <a:p>
            <a:r>
              <a:rPr lang="en-US" dirty="0" smtClean="0"/>
              <a:t>This view is obviously erroneous. Nevertheless, astrology is a religion for many people; they govern their lives by their daily “horoscope” (forecast of events).</a:t>
            </a:r>
          </a:p>
          <a:p>
            <a:r>
              <a:rPr lang="en-US" dirty="0" smtClean="0"/>
              <a:t>Instead of seeking the Lord’s guidance, they seek the guidance of the astrologer.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astrology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little success astrologers achieve in their predictions is due to the use of general and conditional words.</a:t>
            </a:r>
          </a:p>
          <a:p>
            <a:r>
              <a:rPr lang="en-US" dirty="0" smtClean="0"/>
              <a:t>The Bible strongly condemns astrology.</a:t>
            </a:r>
          </a:p>
          <a:p>
            <a:r>
              <a:rPr lang="en-US" dirty="0" smtClean="0"/>
              <a:t>Deuteronomy 18</a:t>
            </a:r>
          </a:p>
          <a:p>
            <a:r>
              <a:rPr lang="en-US" dirty="0" smtClean="0"/>
              <a:t>Isaiah 47:9-14</a:t>
            </a:r>
          </a:p>
          <a:p>
            <a:r>
              <a:rPr lang="en-US" smtClean="0"/>
              <a:t>Jeremiah 10:2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</TotalTime>
  <Words>129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Astrology</vt:lpstr>
      <vt:lpstr>astrology</vt:lpstr>
      <vt:lpstr>astrology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Astrology</dc:title>
  <dc:creator>Rebecca Lopez</dc:creator>
  <cp:lastModifiedBy>Rebecca Lopez</cp:lastModifiedBy>
  <cp:revision>1</cp:revision>
  <dcterms:created xsi:type="dcterms:W3CDTF">2013-09-23T11:48:50Z</dcterms:created>
  <dcterms:modified xsi:type="dcterms:W3CDTF">2013-09-23T13:09:34Z</dcterms:modified>
</cp:coreProperties>
</file>